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0" r:id="rId3"/>
    <p:sldId id="272" r:id="rId4"/>
    <p:sldId id="271" r:id="rId5"/>
    <p:sldId id="276" r:id="rId6"/>
    <p:sldId id="275" r:id="rId7"/>
    <p:sldId id="267" r:id="rId8"/>
    <p:sldId id="274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06" autoAdjust="0"/>
    <p:restoredTop sz="95588" autoAdjust="0"/>
  </p:normalViewPr>
  <p:slideViewPr>
    <p:cSldViewPr snapToGrid="0" showGuides="1">
      <p:cViewPr varScale="1">
        <p:scale>
          <a:sx n="107" d="100"/>
          <a:sy n="107" d="100"/>
        </p:scale>
        <p:origin x="168" y="4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Undervisere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3F187-8F34-3D4B-B219-19BFAA6780FE}"/>
              </a:ext>
            </a:extLst>
          </p:cNvPr>
          <p:cNvSpPr txBox="1"/>
          <p:nvPr/>
        </p:nvSpPr>
        <p:spPr>
          <a:xfrm>
            <a:off x="8272242" y="4128346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Ken </a:t>
            </a:r>
            <a:r>
              <a:rPr lang="en-GB" dirty="0" err="1"/>
              <a:t>Friis</a:t>
            </a:r>
            <a:r>
              <a:rPr lang="en-GB" dirty="0"/>
              <a:t> Larsen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BBE4D-FE8B-1B4A-A119-E01541C8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04177" y="1939935"/>
            <a:ext cx="2188411" cy="2188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BBE0F-E953-EE45-B0AD-6BE249A1C86F}"/>
              </a:ext>
            </a:extLst>
          </p:cNvPr>
          <p:cNvSpPr txBox="1"/>
          <p:nvPr/>
        </p:nvSpPr>
        <p:spPr>
          <a:xfrm>
            <a:off x="5013827" y="412834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Fritz </a:t>
            </a:r>
            <a:r>
              <a:rPr lang="en-GB" dirty="0" err="1"/>
              <a:t>Henglein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8CC729-F71F-364F-85DD-AAE8AA83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25" y="1970503"/>
            <a:ext cx="2188411" cy="2188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D13609-4578-B34F-A10D-5A106264881D}"/>
              </a:ext>
            </a:extLst>
          </p:cNvPr>
          <p:cNvSpPr txBox="1"/>
          <p:nvPr/>
        </p:nvSpPr>
        <p:spPr>
          <a:xfrm>
            <a:off x="1715279" y="412834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Jon Sporring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DFF37-5BA9-2A4C-B0D1-9A8B83D1E871}"/>
              </a:ext>
            </a:extLst>
          </p:cNvPr>
          <p:cNvSpPr txBox="1"/>
          <p:nvPr/>
        </p:nvSpPr>
        <p:spPr>
          <a:xfrm>
            <a:off x="8272242" y="4497678"/>
            <a:ext cx="24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89688-5FC6-1A4C-8BDE-CFF9239D4B0C}"/>
              </a:ext>
            </a:extLst>
          </p:cNvPr>
          <p:cNvSpPr txBox="1"/>
          <p:nvPr/>
        </p:nvSpPr>
        <p:spPr>
          <a:xfrm>
            <a:off x="5013827" y="4497678"/>
            <a:ext cx="28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Programmeringssprog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7A45B-1CB1-C141-A876-F79015EBC45C}"/>
              </a:ext>
            </a:extLst>
          </p:cNvPr>
          <p:cNvSpPr txBox="1"/>
          <p:nvPr/>
        </p:nvSpPr>
        <p:spPr>
          <a:xfrm>
            <a:off x="1715279" y="449767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Billedbehandling</a:t>
            </a:r>
          </a:p>
        </p:txBody>
      </p: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6787E7FE-01E5-B949-9993-7AF669F5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964" y="1970503"/>
            <a:ext cx="2188410" cy="21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51CD9-A6F0-754C-960E-DD43B565B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011" y="1411941"/>
            <a:ext cx="8985342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At lære at programmere på 3 forskellige måder:</a:t>
            </a:r>
          </a:p>
          <a:p>
            <a:r>
              <a:rPr lang="da-DK" dirty="0"/>
              <a:t>Funktionelt</a:t>
            </a:r>
          </a:p>
          <a:p>
            <a:r>
              <a:rPr lang="da-DK" dirty="0"/>
              <a:t>Imperativt</a:t>
            </a:r>
          </a:p>
          <a:p>
            <a:r>
              <a:rPr lang="da-DK" dirty="0"/>
              <a:t>Objektorienteret</a:t>
            </a:r>
          </a:p>
          <a:p>
            <a:pPr marL="0" indent="0">
              <a:buNone/>
            </a:pPr>
            <a:r>
              <a:rPr lang="da-DK" dirty="0"/>
              <a:t>Til det formål bruger vi:</a:t>
            </a:r>
          </a:p>
          <a:p>
            <a:r>
              <a:rPr lang="da-DK" dirty="0"/>
              <a:t>F#</a:t>
            </a:r>
          </a:p>
          <a:p>
            <a:r>
              <a:rPr lang="da-DK" dirty="0" err="1"/>
              <a:t>LaTeX</a:t>
            </a:r>
            <a:endParaRPr lang="da-DK" dirty="0"/>
          </a:p>
          <a:p>
            <a:r>
              <a:rPr lang="da-DK" dirty="0"/>
              <a:t>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Absalon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6C5D5-B972-5B1E-D1E9-F8693940F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4023" y="547687"/>
            <a:ext cx="8288192" cy="6613133"/>
          </a:xfr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7780-CA24-DD40-151A-C0D6DC61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Planen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758A86-C875-BFC6-E6B8-BFB8E900BC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4863" y="835665"/>
            <a:ext cx="9675228" cy="60223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147B8-DFB4-7957-E31B-91597CAF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84288-5584-A2FB-A623-AE04D853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69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08C3-FE12-D43B-BCC0-2D2FAF4C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Et typisk skema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282A15-4366-1901-CFB0-8F24F82BFD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25523"/>
            <a:ext cx="6386514" cy="334826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E6B3D-973B-55FB-0B0D-8AFEBA1A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6034-49F4-8515-8FEC-23CE7E68C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DB28E0-E2E8-C21D-5FB6-57BC1573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342662"/>
            <a:ext cx="5624514" cy="32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02/09/2022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333846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 err="1"/>
              <a:t>Instruktorer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mentorer</a:t>
            </a:r>
            <a:endParaRPr lang="en-GB" kern="1200" spc="6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23626-BAD5-ADCA-D7D0-0EA6E8F0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07" y="667946"/>
            <a:ext cx="7772400" cy="61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Arbejdssedler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8D57A-8D9D-9F77-6B51-11D8CC33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59" y="1621442"/>
            <a:ext cx="665608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2735EE-0FE4-D046-7C8C-A7233909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59" y="874221"/>
            <a:ext cx="6656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Denne video </a:t>
            </a:r>
            <a:r>
              <a:rPr lang="en-US" dirty="0" err="1"/>
              <a:t>fortalte</a:t>
            </a:r>
            <a:r>
              <a:rPr lang="en-US" dirty="0"/>
              <a:t> om: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kursets</a:t>
            </a:r>
            <a:r>
              <a:rPr lang="en-US" dirty="0"/>
              <a:t> </a:t>
            </a:r>
            <a:r>
              <a:rPr lang="en-US" dirty="0" err="1"/>
              <a:t>formål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lærerteamet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Macintosh PowerPoint</Application>
  <PresentationFormat>Widescreen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Microsoft New Tai Lue</vt:lpstr>
      <vt:lpstr>Brugerdefineret design</vt:lpstr>
      <vt:lpstr>PowerPoint Presentation</vt:lpstr>
      <vt:lpstr>Undervisere</vt:lpstr>
      <vt:lpstr>Kursets formål</vt:lpstr>
      <vt:lpstr>Absalon</vt:lpstr>
      <vt:lpstr>Planen</vt:lpstr>
      <vt:lpstr>Et typisk skema</vt:lpstr>
      <vt:lpstr>Instruktorer og mentorer</vt:lpstr>
      <vt:lpstr>Arbejdssedler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2022-09-05T06:18:40Z</cp:lastPrinted>
  <dcterms:created xsi:type="dcterms:W3CDTF">2020-05-18T14:26:00Z</dcterms:created>
  <dcterms:modified xsi:type="dcterms:W3CDTF">2022-09-05T10:38:19Z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